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aspnetboilerplate/aspnetboilerplate#how-it-work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aspnetboilerplate/aspnetboilerplate#layered-architectur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imgres?imgurl=https%3A%2F%2Fi.stack.imgur.com%2FjkQe8.jpg&amp;imgrefurl=https%3A%2F%2Fstackoverflow.com%2Fquestions%2F26554529%2Fmessage-handlers-and-the-http-module&amp;docid=jQTSzDXgqDfDHM&amp;tbnid=xs1JJyGPLNODtM%3A&amp;vet=10ahUKEwitt7mM0qzhAhURZt4KHdCnCNwQMwhHKAkwCQ..i&amp;w=814&amp;h=845&amp;bih=790&amp;biw=1527&amp;q=asp.net%20webapi%20life%20cycle%20and%20handler%20pipeline&amp;ved=0ahUKEwitt7mM0qzhAhURZt4KHdCnCNwQMwhHKAkwCQ&amp;iact=mrc&amp;uact=8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sp.net/media/4071077/aspnet-web-api-poster.pdf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5c77b7af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5c77b7af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5c77b7af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5c77b7a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c77b7a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c77b7a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0db297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0db297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c77b7a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c77b7a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https://github.com/aspnetboilerplate/aspnetboilerplate#how-it-works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c77b7af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c77b7a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https://github.com/aspnetboilerplate/aspnetboilerplate#layered-architecture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5c77b7af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5c77b7af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db2971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0db2971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642dee28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642dee2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642dee2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642dee2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c77b7a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c77b7a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42dee2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642dee2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0db2971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0db2971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642dee2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642dee2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642dee2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642dee2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c77b7af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c77b7af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c77b7a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c77b7a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c77b7a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c77b7a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5c77b7af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5c77b7af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google.com/imgres?imgurl=https%3A%2F%2Fi.stack.imgur.com%2FjkQe8.jpg&amp;imgrefurl=https%3A%2F%2Fstackoverflow.com%2Fquestions%2F26554529%2Fmessage-handlers-and-the-http-module&amp;docid=jQTSzDXgqDfDHM&amp;tbnid=xs1JJyGPLNODtM%3A&amp;vet=10ahUKEwitt7mM0qzhAhURZt4KHdCnCNwQMwhHKAkwCQ..i&amp;w=814&amp;h=845&amp;bih=790&amp;biw=1527&amp;q=asp.net%20webapi%20life%20cycle%20and%20handler%20pipeline&amp;ved=0ahUKEwitt7mM0qzhAhURZt4KHdCnCNwQMwhHKAkwCQ&amp;iact=mrc&amp;uact=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c77b7a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5c77b7a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https://www.asp.net/media/4071077/aspnet-web-api-poster.pdf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0db2971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0db2971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c77b7af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c77b7af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d5f4d0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d5f4d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AbpWebApplication -&gt; AbpBootstrapper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AbpWebApiModule.InitializeAspNetServices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7e5c4f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7e5c4f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e5c4f6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e5c4f6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d5f4d0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d5f4d0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7e5c4f6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7e5c4f6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5c77b7af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5c77b7af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d5d399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d5d399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c77b7a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5c77b7a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5c77b7af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5c77b7af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5c77b7af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5c77b7af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5c77b7af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5c77b7af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5c77b7a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5c77b7a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c77b7af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c77b7af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spnetboilerplate.com/" TargetMode="External"/><Relationship Id="rId4" Type="http://schemas.openxmlformats.org/officeDocument/2006/relationships/hyperlink" Target="https://github.com/kinglywork/SimpleTaskSystem.git" TargetMode="External"/><Relationship Id="rId5" Type="http://schemas.openxmlformats.org/officeDocument/2006/relationships/hyperlink" Target="https://github.com/kinglywork/SimpleTaskSystem.git" TargetMode="External"/><Relationship Id="rId6" Type="http://schemas.openxmlformats.org/officeDocument/2006/relationships/hyperlink" Target="https://github.com/kinglywork/DynamicProxyDemo.git" TargetMode="External"/><Relationship Id="rId7" Type="http://schemas.openxmlformats.org/officeDocument/2006/relationships/hyperlink" Target="https://github.com/kinglywork/UnderstandingDynamicApiControllerInABP.git" TargetMode="External"/><Relationship Id="rId8" Type="http://schemas.openxmlformats.org/officeDocument/2006/relationships/hyperlink" Target="https://github.com/kinglywork/DebugAspNetAndOwi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深入浅出ABP FWK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刘毅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感觉自己掉坑里了</a:t>
            </a: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775" y="1460250"/>
            <a:ext cx="398644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missing: Cross Functional Requirements</a:t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00" y="1419250"/>
            <a:ext cx="634290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ABP?</a:t>
            </a:r>
            <a:endParaRPr/>
          </a:p>
        </p:txBody>
      </p:sp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ASP.NET Boilerplate is a general purpose </a:t>
            </a:r>
            <a:r>
              <a:rPr b="1" lang="en-GB" u="sng"/>
              <a:t>application framework</a:t>
            </a:r>
            <a:r>
              <a:rPr lang="en-GB"/>
              <a:t> specially designed for new modern web applications. It uses already familiar tools and implements </a:t>
            </a:r>
            <a:r>
              <a:rPr b="1" lang="en-GB" u="sng"/>
              <a:t>best practices</a:t>
            </a:r>
            <a:r>
              <a:rPr lang="en-GB"/>
              <a:t> around them to provide you a </a:t>
            </a:r>
            <a:r>
              <a:rPr b="1" lang="en-GB" u="sng"/>
              <a:t>SOLID development experience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ASP.NET Boilerplate是专为新的现代Web应用程序设计的通用</a:t>
            </a:r>
            <a:r>
              <a:rPr b="1" lang="en-GB"/>
              <a:t>应用程序框架</a:t>
            </a:r>
            <a:r>
              <a:rPr lang="en-GB"/>
              <a:t>。 它使用已经熟悉的工具并实现它们周围的</a:t>
            </a:r>
            <a:r>
              <a:rPr b="1" lang="en-GB"/>
              <a:t>最佳实践</a:t>
            </a:r>
            <a:r>
              <a:rPr lang="en-GB"/>
              <a:t>，为您提供</a:t>
            </a:r>
            <a:r>
              <a:rPr b="1" lang="en-GB"/>
              <a:t>SOLID开发体验</a:t>
            </a:r>
            <a:r>
              <a:rPr lang="en-GB"/>
              <a:t>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ABP include</a:t>
            </a: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37" y="1050025"/>
            <a:ext cx="6869624" cy="382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ABP?</a:t>
            </a:r>
            <a:endParaRPr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325" y="1397975"/>
            <a:ext cx="617726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Layered Architecture</a:t>
            </a:r>
            <a:endParaRPr/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25" y="1411050"/>
            <a:ext cx="348514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906500" y="2966150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基于ABP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783450" y="157157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 time</a:t>
            </a:r>
            <a:endParaRPr b="1"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2"/>
          <p:cNvSpPr txBox="1"/>
          <p:nvPr>
            <p:ph type="title"/>
          </p:nvPr>
        </p:nvSpPr>
        <p:spPr>
          <a:xfrm>
            <a:off x="820325" y="1997400"/>
            <a:ext cx="46431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重新实现</a:t>
            </a:r>
            <a:r>
              <a:rPr lang="en-GB"/>
              <a:t>一个任务管理系统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sp>
        <p:nvSpPr>
          <p:cNvPr id="326" name="Google Shape;326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以</a:t>
            </a:r>
            <a:r>
              <a:rPr lang="en-GB"/>
              <a:t>这两个Feature为切入点，来看看ABP是怎么工作的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Unit of 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Dynamic Web API Layer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以这两个Feature为切入点，来看看ABP是怎么工作的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9900"/>
              </a:buClr>
              <a:buSzPts val="1300"/>
              <a:buChar char="●"/>
            </a:pPr>
            <a:r>
              <a:rPr lang="en-GB">
                <a:solidFill>
                  <a:srgbClr val="FF9900"/>
                </a:solidFill>
              </a:rPr>
              <a:t>Unit of Work</a:t>
            </a:r>
            <a:endParaRPr>
              <a:solidFill>
                <a:srgbClr val="FF99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Dynamic Web API Layer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预备知识：先来看看什么是动态代理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ABP: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 sz="1400"/>
              <a:t>What</a:t>
            </a:r>
            <a:r>
              <a:rPr lang="en-GB"/>
              <a:t> is it?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400"/>
              <a:t>Why</a:t>
            </a:r>
            <a:r>
              <a:rPr lang="en-GB" sz="1400"/>
              <a:t> </a:t>
            </a:r>
            <a:r>
              <a:rPr lang="en-GB"/>
              <a:t>use it?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400"/>
              <a:t>How</a:t>
            </a:r>
            <a:r>
              <a:rPr lang="en-GB"/>
              <a:t> to use it?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400"/>
              <a:t>How</a:t>
            </a:r>
            <a:r>
              <a:rPr lang="en-GB" sz="1400"/>
              <a:t> </a:t>
            </a:r>
            <a:r>
              <a:rPr lang="en-GB"/>
              <a:t>it works?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Dynamic Api Controller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Asp.Net and Asp.Net Web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Unit of 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DynamicProxy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DynamicProxy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722325"/>
            <a:ext cx="49530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of Work</a:t>
            </a:r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754850" y="170282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Debug time</a:t>
            </a:r>
            <a:endParaRPr b="1"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AOP: Interceptor</a:t>
            </a:r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4250"/>
            <a:ext cx="8839197" cy="211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sp>
        <p:nvSpPr>
          <p:cNvPr id="361" name="Google Shape;361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以这两个Feature为切入点，来看看ABP是怎么工作的</a:t>
            </a:r>
            <a:endParaRPr>
              <a:solidFill>
                <a:srgbClr val="FF99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Unit of 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Char char="●"/>
            </a:pPr>
            <a:r>
              <a:rPr lang="en-GB">
                <a:solidFill>
                  <a:srgbClr val="FF9900"/>
                </a:solidFill>
              </a:rPr>
              <a:t>Dynamic Web API Layer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预备知识：先来看看ASP.NET和ASP.NET WebAPI是怎么工作的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ASP.NET应用请求生命周期</a:t>
            </a:r>
            <a:endParaRPr/>
          </a:p>
        </p:txBody>
      </p:sp>
      <p:sp>
        <p:nvSpPr>
          <p:cNvPr id="372" name="Google Shape;372;p41"/>
          <p:cNvSpPr txBox="1"/>
          <p:nvPr/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关注两个事件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ApplicationStart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PostResolveRequestCache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关注两个类: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HttpModule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HttpHandler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575" y="1318175"/>
            <a:ext cx="27432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ASP.NET Web API: 关注两个问题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API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如何开启他自己的管道？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API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如何根据当前请求找到并实例化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Controller和Action？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API如何开启他自己的管道?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13" y="906175"/>
            <a:ext cx="3979375" cy="41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/>
        </p:nvSpPr>
        <p:spPr>
          <a:xfrm>
            <a:off x="1297500" y="393750"/>
            <a:ext cx="7193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API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如何找到并实例化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Controller和Action?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773" y="1074950"/>
            <a:ext cx="3426451" cy="4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Web API Layer</a:t>
            </a:r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754850" y="170282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Debug time</a:t>
            </a:r>
            <a:endParaRPr b="1"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820325" y="1997400"/>
            <a:ext cx="46431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需求：</a:t>
            </a:r>
            <a:r>
              <a:rPr lang="en-GB"/>
              <a:t>做</a:t>
            </a:r>
            <a:r>
              <a:rPr lang="en-GB"/>
              <a:t>一个任务管理系统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783450" y="157157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 time</a:t>
            </a:r>
            <a:endParaRPr b="1" i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 ABP in AbpWebApplication</a:t>
            </a:r>
            <a:endParaRPr/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738" y="1361975"/>
            <a:ext cx="602841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 DynamicApiControllerInfo into Manager</a:t>
            </a:r>
            <a:endParaRPr/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13" y="1443875"/>
            <a:ext cx="630547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 DynamicApiController into Ioc container</a:t>
            </a:r>
            <a:endParaRPr/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50" y="1443875"/>
            <a:ext cx="643399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Replace Default Controller/Action Services</a:t>
            </a:r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7175"/>
            <a:ext cx="8839199" cy="155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DynamicApiController method in Interceptor</a:t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50" y="1402925"/>
            <a:ext cx="616438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Reference: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ABP official site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Debug </a:t>
            </a: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SimpleTaskSystem with ABP source code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DynamicProxy Demo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Abp Dynamic 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Debug ASP.NET WEB API and Katana based on source code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Feedback</a:t>
            </a:r>
            <a:endParaRPr/>
          </a:p>
        </p:txBody>
      </p:sp>
      <p:sp>
        <p:nvSpPr>
          <p:cNvPr id="439" name="Google Shape;439;p52"/>
          <p:cNvSpPr txBox="1"/>
          <p:nvPr/>
        </p:nvSpPr>
        <p:spPr>
          <a:xfrm>
            <a:off x="1297500" y="4122825"/>
            <a:ext cx="7038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本session涉及内容均为个人观点，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资料与素材均来源于网络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913" y="1316663"/>
            <a:ext cx="2510175" cy="2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终于上线了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89950"/>
            <a:ext cx="3810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PM：来来来，咱们商量个事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600" y="1443850"/>
            <a:ext cx="413481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PM：为了安全性，我们得做API授权验证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192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PM：我们需要审计日志，异常管理和异常日志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698150"/>
            <a:ext cx="28575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PM：客户预算不够了，把SqlServer换成MySql吧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675" y="1345425"/>
            <a:ext cx="398063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我: ......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88" y="1435650"/>
            <a:ext cx="6468629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